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6" r:id="rId5"/>
    <p:sldId id="256" r:id="rId6"/>
    <p:sldId id="272" r:id="rId7"/>
    <p:sldId id="273" r:id="rId8"/>
    <p:sldId id="274" r:id="rId9"/>
    <p:sldId id="276" r:id="rId10"/>
    <p:sldId id="277" r:id="rId11"/>
    <p:sldId id="275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57" r:id="rId21"/>
    <p:sldId id="286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274" autoAdjust="0"/>
  </p:normalViewPr>
  <p:slideViewPr>
    <p:cSldViewPr snapToGrid="0" showGuides="1">
      <p:cViewPr varScale="1">
        <p:scale>
          <a:sx n="80" d="100"/>
          <a:sy n="80" d="100"/>
        </p:scale>
        <p:origin x="60" y="1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21.01.2021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ubspot.com/marketing/personality-tests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facebook.com/groups/ouraim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 Customers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PASS 2021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Ngiow Jen Sen,            </a:t>
            </a:r>
            <a:r>
              <a:rPr lang="en-US" sz="2000" dirty="0"/>
              <a:t>Joyful Sound </a:t>
            </a:r>
            <a:r>
              <a:rPr lang="en-US" sz="2000" dirty="0" err="1"/>
              <a:t>Sdn</a:t>
            </a:r>
            <a:r>
              <a:rPr lang="en-US" sz="2000" dirty="0"/>
              <a:t> </a:t>
            </a:r>
            <a:r>
              <a:rPr lang="en-US" sz="2000" dirty="0" err="1"/>
              <a:t>Bhd</a:t>
            </a:r>
            <a:r>
              <a:rPr lang="en-US" sz="2000" dirty="0"/>
              <a:t> </a:t>
            </a:r>
          </a:p>
          <a:p>
            <a:r>
              <a:rPr lang="en-US" sz="1600" i="1" dirty="0"/>
              <a:t>SmAud (</a:t>
            </a:r>
            <a:r>
              <a:rPr lang="en-US" sz="1600" i="1" dirty="0" err="1"/>
              <a:t>Kep</a:t>
            </a:r>
            <a:r>
              <a:rPr lang="en-US" sz="1600" i="1" dirty="0"/>
              <a:t>.) UKM</a:t>
            </a:r>
            <a:endParaRPr lang="ru-RU" sz="1600" i="1" dirty="0"/>
          </a:p>
        </p:txBody>
      </p:sp>
      <p:pic>
        <p:nvPicPr>
          <p:cNvPr id="12" name="Picture Placeholder 11" descr="Beautiful cliff sea town on sunset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14573" r="421"/>
          <a:stretch/>
        </p:blipFill>
        <p:spPr>
          <a:xfrm>
            <a:off x="4614953" y="0"/>
            <a:ext cx="7585924" cy="5949573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10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C2A64-CE99-4BB9-9F19-4E47FE060A47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177844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11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14A659-2C76-4B0A-8C1E-863840C09B9E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14661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12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361BD-9ED2-4151-9834-D6CC0F6005B2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372608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13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0C0E3-244E-4F31-ACF7-696FE4E71618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342268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Group of students working in library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9830" b="9830"/>
          <a:stretch/>
        </p:blipFill>
        <p:spPr>
          <a:xfrm>
            <a:off x="5771770" y="1483675"/>
            <a:ext cx="6421408" cy="3438427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1231900"/>
            <a:ext cx="4503295" cy="782638"/>
          </a:xfrm>
        </p:spPr>
        <p:txBody>
          <a:bodyPr anchor="ctr">
            <a:normAutofit/>
          </a:bodyPr>
          <a:lstStyle/>
          <a:p>
            <a:r>
              <a:rPr lang="en-US" sz="3400" dirty="0"/>
              <a:t>Listen. Listen. Listen.</a:t>
            </a:r>
            <a:endParaRPr lang="ru-RU" sz="3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14</a:t>
            </a:fld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0961" y="3292836"/>
            <a:ext cx="4548187" cy="1708223"/>
          </a:xfrm>
        </p:spPr>
        <p:txBody>
          <a:bodyPr>
            <a:normAutofit/>
          </a:bodyPr>
          <a:lstStyle/>
          <a:p>
            <a:r>
              <a:rPr lang="en-US" sz="2400" dirty="0"/>
              <a:t>Listen – to build rapport</a:t>
            </a:r>
          </a:p>
          <a:p>
            <a:r>
              <a:rPr lang="en-US" sz="2400" dirty="0"/>
              <a:t>Listen – to take note</a:t>
            </a:r>
          </a:p>
          <a:p>
            <a:r>
              <a:rPr lang="en-US" sz="2400" dirty="0"/>
              <a:t>Listen – to empathize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rmAutofit/>
          </a:bodyPr>
          <a:lstStyle/>
          <a:p>
            <a:r>
              <a:rPr lang="en-US" sz="2000" dirty="0"/>
              <a:t>Showing empathy through listening</a:t>
            </a:r>
          </a:p>
        </p:txBody>
      </p:sp>
    </p:spTree>
    <p:extLst>
      <p:ext uri="{BB962C8B-B14F-4D97-AF65-F5344CB8AC3E}">
        <p14:creationId xmlns:p14="http://schemas.microsoft.com/office/powerpoint/2010/main" val="195506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se-up of a roaring tiger against a black background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1354" r="32512" b="2"/>
          <a:stretch/>
        </p:blipFill>
        <p:spPr>
          <a:xfrm>
            <a:off x="1396781" y="10"/>
            <a:ext cx="3894833" cy="565632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023" y="908050"/>
            <a:ext cx="4503295" cy="782638"/>
          </a:xfrm>
        </p:spPr>
        <p:txBody>
          <a:bodyPr anchor="ctr">
            <a:normAutofit fontScale="90000"/>
          </a:bodyPr>
          <a:lstStyle/>
          <a:p>
            <a:r>
              <a:rPr lang="en-US" sz="3400" dirty="0"/>
              <a:t>Lower your Loudness.</a:t>
            </a:r>
            <a:endParaRPr lang="ru-RU" sz="3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ADD A FOOTER</a:t>
            </a: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15</a:t>
            </a:fld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/>
          <a:p>
            <a:r>
              <a:rPr lang="en-US" sz="2000" dirty="0"/>
              <a:t>Speaking slowly and calmly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/>
          <a:p>
            <a:r>
              <a:rPr lang="en-US" sz="2400" dirty="0"/>
              <a:t>Pretend there’s an audience </a:t>
            </a:r>
          </a:p>
          <a:p>
            <a:r>
              <a:rPr lang="en-US" sz="2400" dirty="0"/>
              <a:t>Present mind to hear clearly</a:t>
            </a:r>
          </a:p>
          <a:p>
            <a:r>
              <a:rPr lang="en-US" sz="2400" dirty="0"/>
              <a:t>Pleasant voice to make their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9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Smiling business people in meeting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7053" r="27053"/>
          <a:stretch/>
        </p:blipFill>
        <p:spPr>
          <a:xfrm>
            <a:off x="1396781" y="10"/>
            <a:ext cx="3894833" cy="565632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023" y="908050"/>
            <a:ext cx="4503295" cy="782638"/>
          </a:xfrm>
        </p:spPr>
        <p:txBody>
          <a:bodyPr anchor="ctr">
            <a:normAutofit fontScale="90000"/>
          </a:bodyPr>
          <a:lstStyle/>
          <a:p>
            <a:r>
              <a:rPr lang="en-US" sz="3400" dirty="0"/>
              <a:t>Lower your Loudness.</a:t>
            </a:r>
            <a:endParaRPr lang="ru-RU" sz="3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ADD A FOOTER</a:t>
            </a: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16</a:t>
            </a:fld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/>
          <a:p>
            <a:r>
              <a:rPr lang="en-US" sz="2400" dirty="0"/>
              <a:t>Don’t blame</a:t>
            </a:r>
          </a:p>
          <a:p>
            <a:r>
              <a:rPr lang="en-US" sz="2400" dirty="0"/>
              <a:t>Don’t get angry</a:t>
            </a:r>
          </a:p>
          <a:p>
            <a:r>
              <a:rPr lang="en-US" sz="2400" dirty="0"/>
              <a:t>Don’t take it personally</a:t>
            </a:r>
          </a:p>
          <a:p>
            <a:r>
              <a:rPr lang="en-US" sz="2400" dirty="0"/>
              <a:t>Don’t let the customer leave angry (where possible)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1BCC76-CB82-4F27-9B5C-9A4A02FA3D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32592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Wooden view desk on ocean's shore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1675" r="32054" b="10380"/>
          <a:stretch/>
        </p:blipFill>
        <p:spPr>
          <a:xfrm>
            <a:off x="1396781" y="0"/>
            <a:ext cx="3894833" cy="5656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Yourself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https://www.16personalities.com/free-personality-test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Take Personality Test</a:t>
            </a:r>
          </a:p>
          <a:p>
            <a:r>
              <a:rPr lang="en-US" sz="2000" dirty="0"/>
              <a:t>Talk to your Trusted Friends</a:t>
            </a:r>
          </a:p>
          <a:p>
            <a:r>
              <a:rPr lang="en-US" sz="2000" dirty="0"/>
              <a:t>Try to reflect your actions. </a:t>
            </a:r>
          </a:p>
          <a:p>
            <a:r>
              <a:rPr lang="en-US" sz="2000" dirty="0"/>
              <a:t>IDA Institute</a:t>
            </a:r>
          </a:p>
          <a:p>
            <a:r>
              <a:rPr lang="en-US" sz="2000" dirty="0"/>
              <a:t>Reflection - http://www.alps-cetl.ac.uk/documents/Reflection_BAA_article_submission.pdf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936503" cy="365125"/>
          </a:xfrm>
        </p:spPr>
        <p:txBody>
          <a:bodyPr/>
          <a:lstStyle/>
          <a:p>
            <a:r>
              <a:rPr lang="en-US" dirty="0">
                <a:hlinkClick r:id="rId3"/>
              </a:rPr>
              <a:t>14 Free Personality Tests You Can Take Online Today (hubspot.com)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1803" y="75732"/>
            <a:ext cx="8360429" cy="67065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696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C636-DB75-49A5-B764-91FF21804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4420" y="3955665"/>
            <a:ext cx="4367531" cy="524711"/>
          </a:xfrm>
        </p:spPr>
        <p:txBody>
          <a:bodyPr/>
          <a:lstStyle/>
          <a:p>
            <a:r>
              <a:rPr lang="en-US" dirty="0"/>
              <a:t>Ngiow Jen Sen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A967A-4C75-4949-9D48-17FD2D8B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Phone: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5085CC-458F-4E9F-AF16-A815111FBF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016-6110138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9230DA-C209-4406-A9FA-EE60A7827F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Facebook: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0F5C8F-9E7F-4E64-9AF6-329D165411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Audiologist In Malaysia (AIM) | Facebook</a:t>
            </a:r>
            <a:endParaRPr lang="ru-RU" dirty="0"/>
          </a:p>
        </p:txBody>
      </p:sp>
      <p:pic>
        <p:nvPicPr>
          <p:cNvPr id="16" name="Picture Placeholder 15" descr="Scenic View of Beach">
            <a:extLst>
              <a:ext uri="{FF2B5EF4-FFF2-40B4-BE49-F238E27FC236}">
                <a16:creationId xmlns:a16="http://schemas.microsoft.com/office/drawing/2014/main" id="{9AE9B74E-83A6-4E11-8B41-300A1531853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32866" r="20338"/>
          <a:stretch/>
        </p:blipFill>
        <p:spPr>
          <a:xfrm>
            <a:off x="5245189" y="1"/>
            <a:ext cx="6943003" cy="5934621"/>
          </a:xfrm>
        </p:spPr>
      </p:pic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Dealing with customers?</a:t>
            </a:r>
            <a:endParaRPr lang="ru-R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F92ECC-81D7-46DF-AF27-3388655CE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hear some discussion</a:t>
            </a:r>
            <a:endParaRPr lang="ru-RU" dirty="0"/>
          </a:p>
        </p:txBody>
      </p:sp>
      <p:pic>
        <p:nvPicPr>
          <p:cNvPr id="10" name="Picture Placeholder 9" descr="Cottages In The Middle Of Beach">
            <a:extLst>
              <a:ext uri="{FF2B5EF4-FFF2-40B4-BE49-F238E27FC236}">
                <a16:creationId xmlns:a16="http://schemas.microsoft.com/office/drawing/2014/main" id="{262D17B0-1557-47A2-A8D6-91730FF9DB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70" t="43102" r="70" b="22996"/>
          <a:stretch/>
        </p:blipFill>
        <p:spPr>
          <a:xfrm>
            <a:off x="912412" y="2373273"/>
            <a:ext cx="11271651" cy="2549580"/>
          </a:xfr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906A6D-64CC-4021-B842-B0B179AB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SLIDO Word Wall</a:t>
            </a:r>
            <a:endParaRPr lang="ru-R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97AA-B0EC-4F28-A89B-7833E8F5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5850-3425-48C4-8F62-929A19A6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3</a:t>
            </a:fld>
            <a:endParaRPr lang="ru-RU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D2A410-8E35-421B-96C2-C6B236A9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27F11-DA31-4993-8687-7C06CC6E3F94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363829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97AA-B0EC-4F28-A89B-7833E8F5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5850-3425-48C4-8F62-929A19A6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4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2A410-8E35-421B-96C2-C6B236A9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45AD9-5C04-4C25-9282-70695F09575F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4783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97AA-B0EC-4F28-A89B-7833E8F5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5850-3425-48C4-8F62-929A19A6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5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2A410-8E35-421B-96C2-C6B236A9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4DBED-93AA-4B53-95CE-FF45AE27FF0A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40865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97AA-B0EC-4F28-A89B-7833E8F5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5850-3425-48C4-8F62-929A19A6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6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2A410-8E35-421B-96C2-C6B236A9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FBAA5-07F0-4477-9869-F0EAFB02CA20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207388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97AA-B0EC-4F28-A89B-7833E8F5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5850-3425-48C4-8F62-929A19A6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7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2A410-8E35-421B-96C2-C6B236A9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E0EB9A-B073-41A1-876D-13E777FF4DE9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468280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8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DAAD1-1613-4F02-B856-29D820E26909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129188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51693-26EE-4A24-83C6-ADCDF4E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497A1-8675-452F-9380-37524D24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9</a:t>
            </a:fld>
            <a:endParaRPr lang="ru-RU" dirty="0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1E3501-B58F-420B-A307-AE244FF5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8" y="75732"/>
            <a:ext cx="10812384" cy="6706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4A654-8832-4633-8328-8A354548B8B7}"/>
              </a:ext>
            </a:extLst>
          </p:cNvPr>
          <p:cNvSpPr txBox="1"/>
          <p:nvPr/>
        </p:nvSpPr>
        <p:spPr>
          <a:xfrm>
            <a:off x="1518699" y="61628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from www.fundera.com</a:t>
            </a:r>
          </a:p>
        </p:txBody>
      </p:sp>
    </p:spTree>
    <p:extLst>
      <p:ext uri="{BB962C8B-B14F-4D97-AF65-F5344CB8AC3E}">
        <p14:creationId xmlns:p14="http://schemas.microsoft.com/office/powerpoint/2010/main" val="1640470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334</Words>
  <Application>Microsoft Office PowerPoint</Application>
  <PresentationFormat>Widescreen</PresentationFormat>
  <Paragraphs>80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Office Theme</vt:lpstr>
      <vt:lpstr>Difficult Customers</vt:lpstr>
      <vt:lpstr>Dealing with customers?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Listen. Listen. Listen.</vt:lpstr>
      <vt:lpstr>Lower your Loudness.</vt:lpstr>
      <vt:lpstr>Lower your Loudness.</vt:lpstr>
      <vt:lpstr>Know Yourself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Difficult Customers</dc:title>
  <dc:creator>offce365_106</dc:creator>
  <cp:lastModifiedBy>offce365_106</cp:lastModifiedBy>
  <cp:revision>4</cp:revision>
  <dcterms:created xsi:type="dcterms:W3CDTF">2021-01-20T16:30:46Z</dcterms:created>
  <dcterms:modified xsi:type="dcterms:W3CDTF">2021-01-21T11:58:19Z</dcterms:modified>
</cp:coreProperties>
</file>